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3" r:id="rId4"/>
    <p:sldId id="259" r:id="rId5"/>
    <p:sldId id="260"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E6DD2AB-7B18-41C6-BF7A-507667F8F31E}" type="datetimeFigureOut">
              <a:rPr lang="en-NZ" smtClean="0"/>
              <a:pPr/>
              <a:t>11/06/2012</a:t>
            </a:fld>
            <a:endParaRPr lang="en-NZ"/>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NZ"/>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1577916-07B0-41DF-B71B-6C4102B8A99F}"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6DD2AB-7B18-41C6-BF7A-507667F8F31E}" type="datetimeFigureOut">
              <a:rPr lang="en-NZ" smtClean="0"/>
              <a:pPr/>
              <a:t>11/06/2012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6DD2AB-7B18-41C6-BF7A-507667F8F31E}" type="datetimeFigureOut">
              <a:rPr lang="en-NZ" smtClean="0"/>
              <a:pPr/>
              <a:t>11/06/2012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E6DD2AB-7B18-41C6-BF7A-507667F8F31E}" type="datetimeFigureOut">
              <a:rPr lang="en-NZ" smtClean="0"/>
              <a:pPr/>
              <a:t>11/06/2012</a:t>
            </a:fld>
            <a:endParaRPr lang="en-NZ"/>
          </a:p>
        </p:txBody>
      </p:sp>
      <p:sp>
        <p:nvSpPr>
          <p:cNvPr id="5" name="Footer Placeholder 4"/>
          <p:cNvSpPr>
            <a:spLocks noGrp="1"/>
          </p:cNvSpPr>
          <p:nvPr>
            <p:ph type="ftr" sz="quarter" idx="11"/>
          </p:nvPr>
        </p:nvSpPr>
        <p:spPr>
          <a:xfrm>
            <a:off x="457200" y="6480969"/>
            <a:ext cx="4260056" cy="300831"/>
          </a:xfrm>
        </p:spPr>
        <p:txBody>
          <a:bodyPr/>
          <a:lstStyle/>
          <a:p>
            <a:endParaRPr lang="en-NZ"/>
          </a:p>
        </p:txBody>
      </p:sp>
      <p:sp>
        <p:nvSpPr>
          <p:cNvPr id="6" name="Slide Number Placeholder 5"/>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E6DD2AB-7B18-41C6-BF7A-507667F8F31E}" type="datetimeFigureOut">
              <a:rPr lang="en-NZ" smtClean="0"/>
              <a:pPr/>
              <a:t>11/06/2012</a:t>
            </a:fld>
            <a:endParaRPr lang="en-NZ"/>
          </a:p>
        </p:txBody>
      </p:sp>
      <p:sp>
        <p:nvSpPr>
          <p:cNvPr id="5" name="Footer Placeholder 4"/>
          <p:cNvSpPr>
            <a:spLocks noGrp="1"/>
          </p:cNvSpPr>
          <p:nvPr>
            <p:ph type="ftr" sz="quarter" idx="11"/>
          </p:nvPr>
        </p:nvSpPr>
        <p:spPr>
          <a:xfrm>
            <a:off x="2619376" y="6480969"/>
            <a:ext cx="4260056" cy="300831"/>
          </a:xfrm>
        </p:spPr>
        <p:txBody>
          <a:bodyPr/>
          <a:lstStyle/>
          <a:p>
            <a:endParaRPr lang="en-NZ"/>
          </a:p>
        </p:txBody>
      </p:sp>
      <p:sp>
        <p:nvSpPr>
          <p:cNvPr id="6" name="Slide Number Placeholder 5"/>
          <p:cNvSpPr>
            <a:spLocks noGrp="1"/>
          </p:cNvSpPr>
          <p:nvPr>
            <p:ph type="sldNum" sz="quarter" idx="12"/>
          </p:nvPr>
        </p:nvSpPr>
        <p:spPr>
          <a:xfrm>
            <a:off x="8451056" y="809624"/>
            <a:ext cx="502920" cy="300831"/>
          </a:xfrm>
        </p:spPr>
        <p:txBody>
          <a:bodyPr/>
          <a:lstStyle/>
          <a:p>
            <a:fld id="{71577916-07B0-41DF-B71B-6C4102B8A99F}" type="slidenum">
              <a:rPr lang="en-NZ" smtClean="0"/>
              <a:pPr/>
              <a:t>‹#›</a:t>
            </a:fld>
            <a:endParaRPr lang="en-NZ"/>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E6DD2AB-7B18-41C6-BF7A-507667F8F31E}" type="datetimeFigureOut">
              <a:rPr lang="en-NZ" smtClean="0"/>
              <a:pPr/>
              <a:t>11/06/2012</a:t>
            </a:fld>
            <a:endParaRPr lang="en-NZ"/>
          </a:p>
        </p:txBody>
      </p:sp>
      <p:sp>
        <p:nvSpPr>
          <p:cNvPr id="6" name="Footer Placeholder 5"/>
          <p:cNvSpPr>
            <a:spLocks noGrp="1"/>
          </p:cNvSpPr>
          <p:nvPr>
            <p:ph type="ftr" sz="quarter" idx="11"/>
          </p:nvPr>
        </p:nvSpPr>
        <p:spPr>
          <a:xfrm>
            <a:off x="457200" y="6480969"/>
            <a:ext cx="4260056" cy="301752"/>
          </a:xfrm>
        </p:spPr>
        <p:txBody>
          <a:bodyPr/>
          <a:lstStyle/>
          <a:p>
            <a:endParaRPr lang="en-NZ"/>
          </a:p>
        </p:txBody>
      </p:sp>
      <p:sp>
        <p:nvSpPr>
          <p:cNvPr id="7" name="Slide Number Placeholder 6"/>
          <p:cNvSpPr>
            <a:spLocks noGrp="1"/>
          </p:cNvSpPr>
          <p:nvPr>
            <p:ph type="sldNum" sz="quarter" idx="12"/>
          </p:nvPr>
        </p:nvSpPr>
        <p:spPr>
          <a:xfrm>
            <a:off x="7589520" y="6480969"/>
            <a:ext cx="502920" cy="301752"/>
          </a:xfrm>
        </p:spPr>
        <p:txBody>
          <a:bodyPr/>
          <a:lstStyle/>
          <a:p>
            <a:fld id="{71577916-07B0-41DF-B71B-6C4102B8A99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E6DD2AB-7B18-41C6-BF7A-507667F8F31E}" type="datetimeFigureOut">
              <a:rPr lang="en-NZ" smtClean="0"/>
              <a:pPr/>
              <a:t>11/06/2012</a:t>
            </a:fld>
            <a:endParaRPr lang="en-NZ"/>
          </a:p>
        </p:txBody>
      </p:sp>
      <p:sp>
        <p:nvSpPr>
          <p:cNvPr id="8" name="Footer Placeholder 7"/>
          <p:cNvSpPr>
            <a:spLocks noGrp="1"/>
          </p:cNvSpPr>
          <p:nvPr>
            <p:ph type="ftr" sz="quarter" idx="11"/>
          </p:nvPr>
        </p:nvSpPr>
        <p:spPr>
          <a:xfrm>
            <a:off x="457200" y="6480969"/>
            <a:ext cx="4261104" cy="301752"/>
          </a:xfrm>
        </p:spPr>
        <p:txBody>
          <a:bodyPr/>
          <a:lstStyle/>
          <a:p>
            <a:endParaRPr lang="en-NZ"/>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1577916-07B0-41DF-B71B-6C4102B8A99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6DD2AB-7B18-41C6-BF7A-507667F8F31E}" type="datetimeFigureOut">
              <a:rPr lang="en-NZ" smtClean="0"/>
              <a:pPr/>
              <a:t>11/06/2012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1577916-07B0-41DF-B71B-6C4102B8A99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E6DD2AB-7B18-41C6-BF7A-507667F8F31E}" type="datetimeFigureOut">
              <a:rPr lang="en-NZ" smtClean="0"/>
              <a:pPr/>
              <a:t>11/06/2012</a:t>
            </a:fld>
            <a:endParaRPr lang="en-NZ"/>
          </a:p>
        </p:txBody>
      </p:sp>
      <p:sp>
        <p:nvSpPr>
          <p:cNvPr id="3" name="Footer Placeholder 2"/>
          <p:cNvSpPr>
            <a:spLocks noGrp="1"/>
          </p:cNvSpPr>
          <p:nvPr>
            <p:ph type="ftr" sz="quarter" idx="11"/>
          </p:nvPr>
        </p:nvSpPr>
        <p:spPr>
          <a:xfrm>
            <a:off x="457200" y="6481890"/>
            <a:ext cx="4260056" cy="300831"/>
          </a:xfrm>
        </p:spPr>
        <p:txBody>
          <a:bodyPr/>
          <a:lstStyle/>
          <a:p>
            <a:endParaRPr lang="en-NZ"/>
          </a:p>
        </p:txBody>
      </p:sp>
      <p:sp>
        <p:nvSpPr>
          <p:cNvPr id="4" name="Slide Number Placeholder 3"/>
          <p:cNvSpPr>
            <a:spLocks noGrp="1"/>
          </p:cNvSpPr>
          <p:nvPr>
            <p:ph type="sldNum" sz="quarter" idx="12"/>
          </p:nvPr>
        </p:nvSpPr>
        <p:spPr>
          <a:xfrm>
            <a:off x="7589520" y="6480969"/>
            <a:ext cx="502920" cy="301752"/>
          </a:xfrm>
        </p:spPr>
        <p:txBody>
          <a:bodyPr/>
          <a:lstStyle/>
          <a:p>
            <a:fld id="{71577916-07B0-41DF-B71B-6C4102B8A99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E6DD2AB-7B18-41C6-BF7A-507667F8F31E}" type="datetimeFigureOut">
              <a:rPr lang="en-NZ" smtClean="0"/>
              <a:pPr/>
              <a:t>11/06/2012</a:t>
            </a:fld>
            <a:endParaRPr lang="en-NZ"/>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1577916-07B0-41DF-B71B-6C4102B8A99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E6DD2AB-7B18-41C6-BF7A-507667F8F31E}" type="datetimeFigureOut">
              <a:rPr lang="en-NZ" smtClean="0"/>
              <a:pPr/>
              <a:t>11/06/2012</a:t>
            </a:fld>
            <a:endParaRPr lang="en-NZ"/>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NZ"/>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1577916-07B0-41DF-B71B-6C4102B8A99F}"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E6DD2AB-7B18-41C6-BF7A-507667F8F31E}" type="datetimeFigureOut">
              <a:rPr lang="en-NZ" smtClean="0"/>
              <a:pPr/>
              <a:t>11/06/2012</a:t>
            </a:fld>
            <a:endParaRPr lang="en-NZ"/>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NZ"/>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1577916-07B0-41DF-B71B-6C4102B8A99F}" type="slidenum">
              <a:rPr lang="en-NZ" smtClean="0"/>
              <a:pPr/>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biography.com/people/prince-albert-20845371"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4.xml"/><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5445224"/>
            <a:ext cx="6408712" cy="1224136"/>
          </a:xfrm>
        </p:spPr>
        <p:txBody>
          <a:bodyPr>
            <a:normAutofit fontScale="90000"/>
          </a:bodyPr>
          <a:lstStyle/>
          <a:p>
            <a:r>
              <a:rPr lang="en-NZ" sz="9600" u="sng" dirty="0" smtClean="0">
                <a:solidFill>
                  <a:schemeClr val="accent4">
                    <a:lumMod val="75000"/>
                  </a:schemeClr>
                </a:solidFill>
                <a:effectLst>
                  <a:outerShdw blurRad="38100" dist="38100" dir="2700000" algn="tl">
                    <a:srgbClr val="000000">
                      <a:alpha val="43137"/>
                    </a:srgbClr>
                  </a:outerShdw>
                </a:effectLst>
                <a:latin typeface="Edwardian Script ITC" pitchFamily="66" charset="0"/>
              </a:rPr>
              <a:t>The queen’s jubilee</a:t>
            </a:r>
            <a:endParaRPr lang="en-NZ" sz="9600" u="sng" dirty="0">
              <a:solidFill>
                <a:schemeClr val="accent4">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Subtitle 2"/>
          <p:cNvSpPr>
            <a:spLocks noGrp="1"/>
          </p:cNvSpPr>
          <p:nvPr>
            <p:ph type="subTitle" idx="1"/>
          </p:nvPr>
        </p:nvSpPr>
        <p:spPr>
          <a:xfrm>
            <a:off x="1371600" y="1772816"/>
            <a:ext cx="6400800" cy="720080"/>
          </a:xfrm>
        </p:spPr>
        <p:txBody>
          <a:bodyPr/>
          <a:lstStyle/>
          <a:p>
            <a:endParaRPr lang="en-NZ" dirty="0"/>
          </a:p>
        </p:txBody>
      </p:sp>
      <p:pic>
        <p:nvPicPr>
          <p:cNvPr id="1031" name="Picture 7" descr="C:\Users\Administrator\Downloads\images.jpg"/>
          <p:cNvPicPr>
            <a:picLocks noChangeAspect="1" noChangeArrowheads="1"/>
          </p:cNvPicPr>
          <p:nvPr/>
        </p:nvPicPr>
        <p:blipFill>
          <a:blip r:embed="rId2" cstate="print"/>
          <a:srcRect/>
          <a:stretch>
            <a:fillRect/>
          </a:stretch>
        </p:blipFill>
        <p:spPr bwMode="auto">
          <a:xfrm>
            <a:off x="0" y="0"/>
            <a:ext cx="4427984" cy="2946622"/>
          </a:xfrm>
          <a:prstGeom prst="rect">
            <a:avLst/>
          </a:prstGeom>
          <a:noFill/>
        </p:spPr>
      </p:pic>
      <p:pic>
        <p:nvPicPr>
          <p:cNvPr id="1032" name="Picture 8" descr="C:\Users\Administrator\Desktop\eb68cfd0c8e72b3fc6645a36c7a884e8ca323af4.jpg"/>
          <p:cNvPicPr>
            <a:picLocks noChangeAspect="1" noChangeArrowheads="1"/>
          </p:cNvPicPr>
          <p:nvPr/>
        </p:nvPicPr>
        <p:blipFill>
          <a:blip r:embed="rId3" cstate="print"/>
          <a:srcRect/>
          <a:stretch>
            <a:fillRect/>
          </a:stretch>
        </p:blipFill>
        <p:spPr bwMode="auto">
          <a:xfrm>
            <a:off x="4267200" y="0"/>
            <a:ext cx="4876800" cy="2743200"/>
          </a:xfrm>
          <a:prstGeom prst="rect">
            <a:avLst/>
          </a:prstGeom>
          <a:noFill/>
        </p:spPr>
      </p:pic>
      <p:pic>
        <p:nvPicPr>
          <p:cNvPr id="1033" name="Picture 9" descr="C:\Users\Administrator\Desktop\queen8_17sq9v2-17sqa1o.jpg"/>
          <p:cNvPicPr>
            <a:picLocks noChangeAspect="1" noChangeArrowheads="1"/>
          </p:cNvPicPr>
          <p:nvPr/>
        </p:nvPicPr>
        <p:blipFill>
          <a:blip r:embed="rId4" cstate="print"/>
          <a:srcRect/>
          <a:stretch>
            <a:fillRect/>
          </a:stretch>
        </p:blipFill>
        <p:spPr bwMode="auto">
          <a:xfrm>
            <a:off x="0" y="5301208"/>
            <a:ext cx="1619672" cy="1556792"/>
          </a:xfrm>
          <a:prstGeom prst="rect">
            <a:avLst/>
          </a:prstGeom>
          <a:noFill/>
        </p:spPr>
      </p:pic>
      <p:pic>
        <p:nvPicPr>
          <p:cNvPr id="1034" name="Picture 10" descr="C:\Users\Administrator\Desktop\49346-640x360-jube-queen-640.jpg"/>
          <p:cNvPicPr>
            <a:picLocks noChangeAspect="1" noChangeArrowheads="1"/>
          </p:cNvPicPr>
          <p:nvPr/>
        </p:nvPicPr>
        <p:blipFill>
          <a:blip r:embed="rId5" cstate="print"/>
          <a:srcRect/>
          <a:stretch>
            <a:fillRect/>
          </a:stretch>
        </p:blipFill>
        <p:spPr bwMode="auto">
          <a:xfrm>
            <a:off x="3767403" y="2780928"/>
            <a:ext cx="5376597" cy="2664296"/>
          </a:xfrm>
          <a:prstGeom prst="rect">
            <a:avLst/>
          </a:prstGeom>
          <a:noFill/>
        </p:spPr>
      </p:pic>
      <p:pic>
        <p:nvPicPr>
          <p:cNvPr id="1035" name="Picture 11" descr="C:\Users\Administrator\Desktop\green-and-yellow-fireworks-clip-art_428990.jpg"/>
          <p:cNvPicPr>
            <a:picLocks noChangeAspect="1" noChangeArrowheads="1"/>
          </p:cNvPicPr>
          <p:nvPr/>
        </p:nvPicPr>
        <p:blipFill>
          <a:blip r:embed="rId6" cstate="print"/>
          <a:srcRect/>
          <a:stretch>
            <a:fillRect/>
          </a:stretch>
        </p:blipFill>
        <p:spPr bwMode="auto">
          <a:xfrm>
            <a:off x="0" y="2780928"/>
            <a:ext cx="3787321" cy="2520280"/>
          </a:xfrm>
          <a:prstGeom prst="rect">
            <a:avLst/>
          </a:prstGeom>
          <a:noFill/>
        </p:spPr>
      </p:pic>
      <p:pic>
        <p:nvPicPr>
          <p:cNvPr id="14" name="Picture 9" descr="C:\Users\Administrator\Desktop\queen8_17sq9v2-17sqa1o.jpg"/>
          <p:cNvPicPr>
            <a:picLocks noChangeAspect="1" noChangeArrowheads="1"/>
          </p:cNvPicPr>
          <p:nvPr/>
        </p:nvPicPr>
        <p:blipFill>
          <a:blip r:embed="rId4" cstate="print"/>
          <a:srcRect/>
          <a:stretch>
            <a:fillRect/>
          </a:stretch>
        </p:blipFill>
        <p:spPr bwMode="auto">
          <a:xfrm>
            <a:off x="7740352" y="5301208"/>
            <a:ext cx="1403648" cy="155679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806487">
            <a:off x="1002939" y="2746268"/>
            <a:ext cx="2598296" cy="2943636"/>
          </a:xfrm>
        </p:spPr>
        <p:txBody>
          <a:bodyPr>
            <a:noAutofit/>
          </a:bodyPr>
          <a:lstStyle/>
          <a:p>
            <a:r>
              <a:rPr lang="en-NZ" sz="960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Who?</a:t>
            </a:r>
            <a:endParaRPr lang="en-NZ" sz="960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Text Placeholder 2"/>
          <p:cNvSpPr>
            <a:spLocks noGrp="1"/>
          </p:cNvSpPr>
          <p:nvPr>
            <p:ph type="body" idx="1"/>
          </p:nvPr>
        </p:nvSpPr>
        <p:spPr>
          <a:xfrm rot="5085372">
            <a:off x="1045502" y="640902"/>
            <a:ext cx="1284308" cy="3017520"/>
          </a:xfrm>
        </p:spPr>
        <p:txBody>
          <a:bodyPr>
            <a:noAutofit/>
          </a:bodyPr>
          <a:lstStyle/>
          <a:p>
            <a:r>
              <a:rPr lang="en-NZ" sz="7200" b="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The queen.</a:t>
            </a:r>
            <a:endParaRPr lang="en-NZ" sz="7200" b="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5" name="Text Placeholder 4"/>
          <p:cNvSpPr>
            <a:spLocks noGrp="1"/>
          </p:cNvSpPr>
          <p:nvPr>
            <p:ph type="body" sz="half" idx="3"/>
          </p:nvPr>
        </p:nvSpPr>
        <p:spPr>
          <a:xfrm>
            <a:off x="8641081" y="2129155"/>
            <a:ext cx="45719" cy="45719"/>
          </a:xfrm>
        </p:spPr>
        <p:txBody>
          <a:bodyPr>
            <a:normAutofit fontScale="25000" lnSpcReduction="20000"/>
          </a:bodyPr>
          <a:lstStyle/>
          <a:p>
            <a:endParaRPr lang="en-NZ" dirty="0"/>
          </a:p>
        </p:txBody>
      </p:sp>
      <p:sp>
        <p:nvSpPr>
          <p:cNvPr id="4" name="Content Placeholder 3"/>
          <p:cNvSpPr>
            <a:spLocks noGrp="1"/>
          </p:cNvSpPr>
          <p:nvPr>
            <p:ph sz="quarter" idx="2"/>
          </p:nvPr>
        </p:nvSpPr>
        <p:spPr/>
        <p:txBody>
          <a:bodyPr>
            <a:normAutofit/>
          </a:bodyPr>
          <a:lstStyle/>
          <a:p>
            <a:r>
              <a:rPr lang="en-NZ" dirty="0">
                <a:latin typeface="Amienne" pitchFamily="82" charset="0"/>
              </a:rPr>
              <a:t>Queen Elizabeth II was born Princess Elizabeth Alexandra Mary on April 21, 1926 in London, to </a:t>
            </a:r>
            <a:r>
              <a:rPr lang="en-NZ" dirty="0">
                <a:latin typeface="Amienne" pitchFamily="82" charset="0"/>
                <a:hlinkClick r:id="rId2"/>
              </a:rPr>
              <a:t>Prince Albert</a:t>
            </a:r>
            <a:r>
              <a:rPr lang="en-NZ" dirty="0">
                <a:latin typeface="Amienne" pitchFamily="82" charset="0"/>
              </a:rPr>
              <a:t>, Duke of York (later King George VI), and Elizabeth Bowes-Lyon. She married Philip Mountbatten, Duke of Edinburgh in 1947, became queen on February 6, 1952, and was crowned on June 2, 1953. During her reign, she has tried to make the British monarchy more modern and sensitive to the public.</a:t>
            </a:r>
          </a:p>
        </p:txBody>
      </p:sp>
      <p:sp>
        <p:nvSpPr>
          <p:cNvPr id="6" name="Content Placeholder 5"/>
          <p:cNvSpPr>
            <a:spLocks noGrp="1"/>
          </p:cNvSpPr>
          <p:nvPr>
            <p:ph sz="quarter" idx="4"/>
          </p:nvPr>
        </p:nvSpPr>
        <p:spPr>
          <a:xfrm>
            <a:off x="4645025" y="2060848"/>
            <a:ext cx="4041775" cy="3960439"/>
          </a:xfrm>
        </p:spPr>
        <p:txBody>
          <a:bodyPr>
            <a:normAutofit fontScale="85000" lnSpcReduction="10000"/>
          </a:bodyPr>
          <a:lstStyle/>
          <a:p>
            <a:pPr fontAlgn="base"/>
            <a:r>
              <a:rPr lang="en-NZ" sz="2600" dirty="0">
                <a:latin typeface="Amienne" pitchFamily="82" charset="0"/>
              </a:rPr>
              <a:t>Her 60-year reign began amid gloomy post-World War II austerity, but Queen Elizabeth II has seen social and technological changes transform the world from her seat on Britain's throne.</a:t>
            </a:r>
          </a:p>
          <a:p>
            <a:pPr fontAlgn="base"/>
            <a:r>
              <a:rPr lang="en-NZ" sz="2600" dirty="0">
                <a:latin typeface="Amienne" pitchFamily="82" charset="0"/>
              </a:rPr>
              <a:t>From </a:t>
            </a:r>
            <a:r>
              <a:rPr lang="en-NZ" sz="2600" dirty="0" smtClean="0">
                <a:latin typeface="Amienne" pitchFamily="82" charset="0"/>
              </a:rPr>
              <a:t>man </a:t>
            </a:r>
            <a:r>
              <a:rPr lang="en-NZ" sz="2600" dirty="0">
                <a:latin typeface="Amienne" pitchFamily="82" charset="0"/>
              </a:rPr>
              <a:t>setting foot on the Moon to the fall of Communism, the queen has witnessed dramatic world events, and withstood the challenges posed her sometimes troublesome family.</a:t>
            </a:r>
          </a:p>
          <a:p>
            <a:pPr>
              <a:buNone/>
            </a:pPr>
            <a:r>
              <a:rPr lang="en-NZ" sz="2600" dirty="0">
                <a:latin typeface="Amienne" pitchFamily="82" charset="0"/>
              </a:rPr>
              <a:t/>
            </a:r>
            <a:br>
              <a:rPr lang="en-NZ" sz="2600" dirty="0">
                <a:latin typeface="Amienne" pitchFamily="82" charset="0"/>
              </a:rPr>
            </a:br>
            <a:r>
              <a:rPr lang="en-NZ" dirty="0"/>
              <a:t/>
            </a:r>
            <a:br>
              <a:rPr lang="en-NZ" dirty="0"/>
            </a:br>
            <a:endParaRPr lang="en-NZ" dirty="0"/>
          </a:p>
        </p:txBody>
      </p:sp>
      <p:pic>
        <p:nvPicPr>
          <p:cNvPr id="2050" name="Picture 2" descr="C:\Users\Administrator\Desktop\article-2097121-1198AC21000005DC-876_634x445.jpg"/>
          <p:cNvPicPr>
            <a:picLocks noChangeAspect="1" noChangeArrowheads="1"/>
          </p:cNvPicPr>
          <p:nvPr/>
        </p:nvPicPr>
        <p:blipFill>
          <a:blip r:embed="rId3" cstate="print"/>
          <a:srcRect/>
          <a:stretch>
            <a:fillRect/>
          </a:stretch>
        </p:blipFill>
        <p:spPr bwMode="auto">
          <a:xfrm>
            <a:off x="5148064" y="4653136"/>
            <a:ext cx="3600400" cy="201622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959496">
            <a:off x="457200" y="267494"/>
            <a:ext cx="8229600" cy="1399032"/>
          </a:xfrm>
        </p:spPr>
        <p:txBody>
          <a:bodyPr>
            <a:noAutofit/>
          </a:bodyPr>
          <a:lstStyle/>
          <a:p>
            <a:r>
              <a:rPr lang="en-NZ" sz="9600" dirty="0" smtClean="0">
                <a:solidFill>
                  <a:schemeClr val="accent2">
                    <a:lumMod val="75000"/>
                  </a:schemeClr>
                </a:solidFill>
                <a:effectLst>
                  <a:outerShdw blurRad="38100" dist="38100" dir="2700000" algn="tl">
                    <a:srgbClr val="000000">
                      <a:alpha val="43137"/>
                    </a:srgbClr>
                  </a:outerShdw>
                </a:effectLst>
                <a:latin typeface="Edwardian Script ITC" pitchFamily="66" charset="0"/>
              </a:rPr>
              <a:t>What?</a:t>
            </a:r>
            <a:endParaRPr lang="en-NZ" sz="9600" dirty="0">
              <a:solidFill>
                <a:schemeClr val="accent2">
                  <a:lumMod val="75000"/>
                </a:schemeClr>
              </a:solidFill>
              <a:effectLst>
                <a:outerShdw blurRad="38100" dist="38100" dir="2700000" algn="tl">
                  <a:srgbClr val="000000">
                    <a:alpha val="43137"/>
                  </a:srgbClr>
                </a:outerShdw>
              </a:effectLst>
              <a:latin typeface="Edwardian Script ITC" pitchFamily="66" charset="0"/>
            </a:endParaRPr>
          </a:p>
        </p:txBody>
      </p:sp>
      <p:sp>
        <p:nvSpPr>
          <p:cNvPr id="3" name="Content Placeholder 2"/>
          <p:cNvSpPr>
            <a:spLocks noGrp="1"/>
          </p:cNvSpPr>
          <p:nvPr>
            <p:ph sz="half" idx="1"/>
          </p:nvPr>
        </p:nvSpPr>
        <p:spPr>
          <a:xfrm>
            <a:off x="395536" y="1700808"/>
            <a:ext cx="4038600" cy="4525963"/>
          </a:xfrm>
        </p:spPr>
        <p:txBody>
          <a:bodyPr>
            <a:normAutofit/>
          </a:bodyPr>
          <a:lstStyle/>
          <a:p>
            <a:pPr lvl="2">
              <a:buNone/>
            </a:pPr>
            <a:r>
              <a:rPr lang="en-NZ" sz="2800" dirty="0" smtClean="0">
                <a:latin typeface="Amienne" pitchFamily="82" charset="0"/>
              </a:rPr>
              <a:t>     The jubilee is a  celebration celebrating queen Elizabeth‘s birthday and 60 years as queen. This year ( 2012) the people in England had a 4 day weekend and that is because they do not have a way to celebrate her birthday(Well not as far as I'm concerned)</a:t>
            </a:r>
            <a:endParaRPr lang="en-NZ" sz="2800" dirty="0">
              <a:latin typeface="Amienne" pitchFamily="82" charset="0"/>
            </a:endParaRPr>
          </a:p>
        </p:txBody>
      </p:sp>
      <p:sp>
        <p:nvSpPr>
          <p:cNvPr id="4" name="Content Placeholder 3"/>
          <p:cNvSpPr>
            <a:spLocks noGrp="1"/>
          </p:cNvSpPr>
          <p:nvPr>
            <p:ph sz="half" idx="2"/>
          </p:nvPr>
        </p:nvSpPr>
        <p:spPr/>
        <p:txBody>
          <a:bodyPr/>
          <a:lstStyle/>
          <a:p>
            <a:endParaRPr lang="en-NZ" dirty="0"/>
          </a:p>
        </p:txBody>
      </p:sp>
      <p:pic>
        <p:nvPicPr>
          <p:cNvPr id="1026" name="Picture 2" descr="C:\Users\Administrator\Desktop\queen8_17sq9v2-17sqa1o.jpg"/>
          <p:cNvPicPr>
            <a:picLocks noChangeAspect="1" noChangeArrowheads="1"/>
          </p:cNvPicPr>
          <p:nvPr/>
        </p:nvPicPr>
        <p:blipFill>
          <a:blip r:embed="rId2" cstate="print"/>
          <a:srcRect/>
          <a:stretch>
            <a:fillRect/>
          </a:stretch>
        </p:blipFill>
        <p:spPr bwMode="auto">
          <a:xfrm>
            <a:off x="4572000" y="3789040"/>
            <a:ext cx="4104456" cy="2376264"/>
          </a:xfrm>
          <a:prstGeom prst="rect">
            <a:avLst/>
          </a:prstGeom>
          <a:noFill/>
        </p:spPr>
      </p:pic>
      <p:pic>
        <p:nvPicPr>
          <p:cNvPr id="1027" name="Picture 3" descr="C:\Users\Administrator\Desktop\green-and-yellow-fireworks-clip-art_428990.jpg"/>
          <p:cNvPicPr>
            <a:picLocks noChangeAspect="1" noChangeArrowheads="1"/>
          </p:cNvPicPr>
          <p:nvPr/>
        </p:nvPicPr>
        <p:blipFill>
          <a:blip r:embed="rId3" cstate="print"/>
          <a:srcRect/>
          <a:stretch>
            <a:fillRect/>
          </a:stretch>
        </p:blipFill>
        <p:spPr bwMode="auto">
          <a:xfrm>
            <a:off x="4355976" y="1628800"/>
            <a:ext cx="4320480" cy="218961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620991">
            <a:off x="763256" y="-1799705"/>
            <a:ext cx="1232679" cy="6153912"/>
          </a:xfrm>
        </p:spPr>
        <p:txBody>
          <a:bodyPr>
            <a:normAutofit/>
          </a:bodyPr>
          <a:lstStyle/>
          <a:p>
            <a:r>
              <a:rPr lang="en-NZ" sz="6600" dirty="0" smtClean="0">
                <a:solidFill>
                  <a:schemeClr val="accent2">
                    <a:lumMod val="75000"/>
                  </a:schemeClr>
                </a:solidFill>
                <a:latin typeface="Edwardian Script ITC" pitchFamily="66" charset="0"/>
              </a:rPr>
              <a:t>Where?</a:t>
            </a:r>
            <a:endParaRPr lang="en-NZ" sz="6600" dirty="0">
              <a:solidFill>
                <a:schemeClr val="accent2">
                  <a:lumMod val="75000"/>
                </a:schemeClr>
              </a:solidFill>
              <a:latin typeface="Edwardian Script ITC" pitchFamily="66" charset="0"/>
            </a:endParaRPr>
          </a:p>
        </p:txBody>
      </p:sp>
      <p:sp>
        <p:nvSpPr>
          <p:cNvPr id="3" name="Text Placeholder 2"/>
          <p:cNvSpPr>
            <a:spLocks noGrp="1"/>
          </p:cNvSpPr>
          <p:nvPr>
            <p:ph type="body" idx="1"/>
          </p:nvPr>
        </p:nvSpPr>
        <p:spPr>
          <a:xfrm rot="5091375">
            <a:off x="2196116" y="-164153"/>
            <a:ext cx="681393" cy="5073314"/>
          </a:xfrm>
        </p:spPr>
        <p:txBody>
          <a:bodyPr>
            <a:noAutofit/>
          </a:bodyPr>
          <a:lstStyle/>
          <a:p>
            <a:r>
              <a:rPr lang="en-NZ" sz="4800" dirty="0" smtClean="0">
                <a:solidFill>
                  <a:schemeClr val="accent2">
                    <a:lumMod val="75000"/>
                  </a:schemeClr>
                </a:solidFill>
                <a:latin typeface="Edwardian Script ITC" pitchFamily="66" charset="0"/>
              </a:rPr>
              <a:t>England/London</a:t>
            </a:r>
            <a:endParaRPr lang="en-NZ" sz="4800" dirty="0">
              <a:solidFill>
                <a:schemeClr val="accent2">
                  <a:lumMod val="75000"/>
                </a:schemeClr>
              </a:solidFill>
              <a:latin typeface="Edwardian Script ITC" pitchFamily="66" charset="0"/>
            </a:endParaRPr>
          </a:p>
        </p:txBody>
      </p:sp>
      <p:sp>
        <p:nvSpPr>
          <p:cNvPr id="5" name="Text Placeholder 4"/>
          <p:cNvSpPr>
            <a:spLocks noGrp="1"/>
          </p:cNvSpPr>
          <p:nvPr>
            <p:ph type="body" sz="half" idx="3"/>
          </p:nvPr>
        </p:nvSpPr>
        <p:spPr>
          <a:xfrm rot="4489953">
            <a:off x="659968" y="3124118"/>
            <a:ext cx="1559366" cy="2481971"/>
          </a:xfrm>
        </p:spPr>
        <p:txBody>
          <a:bodyPr/>
          <a:lstStyle/>
          <a:p>
            <a:endParaRPr lang="en-NZ" dirty="0"/>
          </a:p>
        </p:txBody>
      </p:sp>
      <p:sp>
        <p:nvSpPr>
          <p:cNvPr id="4" name="Content Placeholder 3"/>
          <p:cNvSpPr>
            <a:spLocks noGrp="1"/>
          </p:cNvSpPr>
          <p:nvPr>
            <p:ph sz="quarter" idx="2"/>
          </p:nvPr>
        </p:nvSpPr>
        <p:spPr/>
        <p:txBody>
          <a:bodyPr/>
          <a:lstStyle/>
          <a:p>
            <a:r>
              <a:rPr lang="en-NZ" dirty="0" smtClean="0"/>
              <a:t>London is found in England which is part of the British empire.</a:t>
            </a:r>
          </a:p>
          <a:p>
            <a:r>
              <a:rPr lang="en-NZ" dirty="0" smtClean="0"/>
              <a:t>London has </a:t>
            </a:r>
            <a:r>
              <a:rPr lang="en-NZ" dirty="0" smtClean="0"/>
              <a:t> some of the most amazing land marks like Big Ben, London eye and London  bridge.</a:t>
            </a:r>
            <a:endParaRPr lang="en-NZ" dirty="0"/>
          </a:p>
        </p:txBody>
      </p:sp>
      <p:sp>
        <p:nvSpPr>
          <p:cNvPr id="6" name="Content Placeholder 5"/>
          <p:cNvSpPr>
            <a:spLocks noGrp="1"/>
          </p:cNvSpPr>
          <p:nvPr>
            <p:ph sz="quarter" idx="4"/>
          </p:nvPr>
        </p:nvSpPr>
        <p:spPr>
          <a:xfrm>
            <a:off x="4427984" y="3861048"/>
            <a:ext cx="4452246" cy="2583596"/>
          </a:xfrm>
        </p:spPr>
        <p:txBody>
          <a:bodyPr/>
          <a:lstStyle/>
          <a:p>
            <a:endParaRPr lang="en-NZ" dirty="0"/>
          </a:p>
        </p:txBody>
      </p:sp>
      <p:pic>
        <p:nvPicPr>
          <p:cNvPr id="2050" name="Picture 2" descr="C:\Users\Administrator\Desktop\57.jpg"/>
          <p:cNvPicPr>
            <a:picLocks noChangeAspect="1" noChangeArrowheads="1"/>
          </p:cNvPicPr>
          <p:nvPr/>
        </p:nvPicPr>
        <p:blipFill>
          <a:blip r:embed="rId2" cstate="print"/>
          <a:srcRect/>
          <a:stretch>
            <a:fillRect/>
          </a:stretch>
        </p:blipFill>
        <p:spPr bwMode="auto">
          <a:xfrm>
            <a:off x="4499992" y="2204864"/>
            <a:ext cx="4198774" cy="4104456"/>
          </a:xfrm>
          <a:prstGeom prst="rect">
            <a:avLst/>
          </a:prstGeom>
          <a:noFill/>
        </p:spPr>
      </p:pic>
      <p:pic>
        <p:nvPicPr>
          <p:cNvPr id="2051" name="Picture 3" descr="C:\Users\Administrator\Desktop\imgres.jpg"/>
          <p:cNvPicPr>
            <a:picLocks noChangeAspect="1" noChangeArrowheads="1"/>
          </p:cNvPicPr>
          <p:nvPr/>
        </p:nvPicPr>
        <p:blipFill>
          <a:blip r:embed="rId3" cstate="print"/>
          <a:srcRect/>
          <a:stretch>
            <a:fillRect/>
          </a:stretch>
        </p:blipFill>
        <p:spPr bwMode="auto">
          <a:xfrm>
            <a:off x="6372200" y="2132856"/>
            <a:ext cx="2400300" cy="1905000"/>
          </a:xfrm>
          <a:prstGeom prst="rect">
            <a:avLst/>
          </a:prstGeom>
          <a:noFill/>
        </p:spPr>
      </p:pic>
      <p:pic>
        <p:nvPicPr>
          <p:cNvPr id="2052" name="Picture 4" descr="C:\Users\Administrator\Desktop\chrissargent270320074.jpg"/>
          <p:cNvPicPr>
            <a:picLocks noChangeAspect="1" noChangeArrowheads="1"/>
          </p:cNvPicPr>
          <p:nvPr/>
        </p:nvPicPr>
        <p:blipFill>
          <a:blip r:embed="rId4" cstate="print"/>
          <a:srcRect/>
          <a:stretch>
            <a:fillRect/>
          </a:stretch>
        </p:blipFill>
        <p:spPr bwMode="auto">
          <a:xfrm>
            <a:off x="6948264" y="4581128"/>
            <a:ext cx="1728192" cy="1704834"/>
          </a:xfrm>
          <a:prstGeom prst="rect">
            <a:avLst/>
          </a:prstGeom>
          <a:noFill/>
        </p:spPr>
      </p:pic>
      <p:pic>
        <p:nvPicPr>
          <p:cNvPr id="2053" name="Picture 5" descr="C:\Users\Administrator\Desktop\london.jpg"/>
          <p:cNvPicPr>
            <a:picLocks noChangeAspect="1" noChangeArrowheads="1"/>
          </p:cNvPicPr>
          <p:nvPr/>
        </p:nvPicPr>
        <p:blipFill>
          <a:blip r:embed="rId5" cstate="print"/>
          <a:srcRect/>
          <a:stretch>
            <a:fillRect/>
          </a:stretch>
        </p:blipFill>
        <p:spPr bwMode="auto">
          <a:xfrm>
            <a:off x="4499992" y="4725144"/>
            <a:ext cx="1193701" cy="1593963"/>
          </a:xfrm>
          <a:prstGeom prst="rect">
            <a:avLst/>
          </a:prstGeom>
          <a:noFill/>
        </p:spPr>
      </p:pic>
      <p:pic>
        <p:nvPicPr>
          <p:cNvPr id="1026" name="Picture 2" descr="C:\Users\Administrator\Desktop\THE%20British%20Empire.jpg"/>
          <p:cNvPicPr>
            <a:picLocks noChangeAspect="1" noChangeArrowheads="1"/>
          </p:cNvPicPr>
          <p:nvPr/>
        </p:nvPicPr>
        <p:blipFill>
          <a:blip r:embed="rId6" cstate="print"/>
          <a:srcRect/>
          <a:stretch>
            <a:fillRect/>
          </a:stretch>
        </p:blipFill>
        <p:spPr bwMode="auto">
          <a:xfrm rot="20619113">
            <a:off x="174319" y="3409061"/>
            <a:ext cx="3171576" cy="169419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445311">
            <a:off x="457200" y="267494"/>
            <a:ext cx="8229600" cy="1399032"/>
          </a:xfrm>
        </p:spPr>
        <p:txBody>
          <a:bodyPr>
            <a:normAutofit/>
          </a:bodyPr>
          <a:lstStyle/>
          <a:p>
            <a:pPr algn="ctr"/>
            <a:r>
              <a:rPr lang="en-NZ" sz="6000" dirty="0" smtClean="0">
                <a:latin typeface="Edwardian Script ITC" pitchFamily="66" charset="0"/>
              </a:rPr>
              <a:t>Why?</a:t>
            </a:r>
            <a:endParaRPr lang="en-NZ" sz="6000" dirty="0">
              <a:latin typeface="Edwardian Script ITC" pitchFamily="66" charset="0"/>
            </a:endParaRPr>
          </a:p>
        </p:txBody>
      </p:sp>
      <p:sp>
        <p:nvSpPr>
          <p:cNvPr id="3" name="Content Placeholder 2"/>
          <p:cNvSpPr>
            <a:spLocks noGrp="1"/>
          </p:cNvSpPr>
          <p:nvPr>
            <p:ph sz="half" idx="1"/>
          </p:nvPr>
        </p:nvSpPr>
        <p:spPr/>
        <p:txBody>
          <a:bodyPr>
            <a:noAutofit/>
          </a:bodyPr>
          <a:lstStyle/>
          <a:p>
            <a:r>
              <a:rPr lang="en-NZ" sz="4000" dirty="0" smtClean="0"/>
              <a:t>The reason for the jubilee is to celebrate the  queen’s birthday and 60 years on the throne.</a:t>
            </a:r>
            <a:endParaRPr lang="en-NZ" sz="4000" dirty="0"/>
          </a:p>
        </p:txBody>
      </p:sp>
      <p:sp>
        <p:nvSpPr>
          <p:cNvPr id="4" name="Content Placeholder 3"/>
          <p:cNvSpPr>
            <a:spLocks noGrp="1"/>
          </p:cNvSpPr>
          <p:nvPr>
            <p:ph sz="half" idx="2"/>
          </p:nvPr>
        </p:nvSpPr>
        <p:spPr/>
        <p:txBody>
          <a:bodyPr/>
          <a:lstStyle/>
          <a:p>
            <a:endParaRPr lang="en-NZ"/>
          </a:p>
        </p:txBody>
      </p:sp>
      <p:pic>
        <p:nvPicPr>
          <p:cNvPr id="2050" name="Picture 2" descr="C:\Users\Administrator\Desktop\throne2.jpg"/>
          <p:cNvPicPr>
            <a:picLocks noChangeAspect="1" noChangeArrowheads="1"/>
          </p:cNvPicPr>
          <p:nvPr/>
        </p:nvPicPr>
        <p:blipFill>
          <a:blip r:embed="rId2" cstate="print"/>
          <a:srcRect/>
          <a:stretch>
            <a:fillRect/>
          </a:stretch>
        </p:blipFill>
        <p:spPr bwMode="auto">
          <a:xfrm>
            <a:off x="4644008" y="1700807"/>
            <a:ext cx="4104456" cy="463479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268091">
            <a:off x="457200" y="267494"/>
            <a:ext cx="8229600" cy="1399032"/>
          </a:xfrm>
        </p:spPr>
        <p:txBody>
          <a:bodyPr>
            <a:normAutofit/>
          </a:bodyPr>
          <a:lstStyle/>
          <a:p>
            <a:pPr algn="ctr"/>
            <a:r>
              <a:rPr lang="en-NZ" sz="6000" dirty="0" smtClean="0">
                <a:latin typeface="Edwardian Script ITC" pitchFamily="66" charset="0"/>
              </a:rPr>
              <a:t>When?</a:t>
            </a:r>
            <a:endParaRPr lang="en-NZ" sz="6000" dirty="0">
              <a:latin typeface="Edwardian Script ITC" pitchFamily="66" charset="0"/>
            </a:endParaRPr>
          </a:p>
        </p:txBody>
      </p:sp>
      <p:sp>
        <p:nvSpPr>
          <p:cNvPr id="3" name="Content Placeholder 2"/>
          <p:cNvSpPr>
            <a:spLocks noGrp="1"/>
          </p:cNvSpPr>
          <p:nvPr>
            <p:ph sz="half" idx="1"/>
          </p:nvPr>
        </p:nvSpPr>
        <p:spPr>
          <a:xfrm>
            <a:off x="457200" y="1628801"/>
            <a:ext cx="7931224" cy="4619600"/>
          </a:xfrm>
        </p:spPr>
        <p:txBody>
          <a:bodyPr>
            <a:noAutofit/>
          </a:bodyPr>
          <a:lstStyle/>
          <a:p>
            <a:r>
              <a:rPr lang="en-NZ" sz="3600" dirty="0" smtClean="0"/>
              <a:t>The queen’s birthday is on Monday the 4th of June.</a:t>
            </a:r>
          </a:p>
          <a:p>
            <a:r>
              <a:rPr lang="en-NZ" sz="3600" dirty="0" smtClean="0"/>
              <a:t>On that day all countries in the world celebrate the queen’s birthday.</a:t>
            </a:r>
          </a:p>
          <a:p>
            <a:r>
              <a:rPr lang="en-NZ" sz="3600" dirty="0" smtClean="0"/>
              <a:t>New Zealand celebrates the queen’s birthday by having a 3 day weekend</a:t>
            </a:r>
            <a:endParaRPr lang="en-NZ" sz="3600" dirty="0"/>
          </a:p>
        </p:txBody>
      </p:sp>
      <p:sp>
        <p:nvSpPr>
          <p:cNvPr id="4" name="Content Placeholder 3"/>
          <p:cNvSpPr>
            <a:spLocks noGrp="1"/>
          </p:cNvSpPr>
          <p:nvPr>
            <p:ph sz="half" idx="2"/>
          </p:nvPr>
        </p:nvSpPr>
        <p:spPr>
          <a:xfrm flipV="1">
            <a:off x="8641080" y="6248400"/>
            <a:ext cx="45719" cy="60920"/>
          </a:xfrm>
        </p:spPr>
        <p:txBody>
          <a:bodyPr>
            <a:normAutofit fontScale="25000" lnSpcReduction="20000"/>
          </a:bodyPr>
          <a:lstStyle/>
          <a:p>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287282">
            <a:off x="457200" y="267494"/>
            <a:ext cx="8229600" cy="1399032"/>
          </a:xfrm>
        </p:spPr>
        <p:txBody>
          <a:bodyPr>
            <a:normAutofit/>
          </a:bodyPr>
          <a:lstStyle/>
          <a:p>
            <a:pPr algn="ctr"/>
            <a:r>
              <a:rPr lang="en-NZ" sz="6600" dirty="0" smtClean="0">
                <a:latin typeface="Edwardian Script ITC" pitchFamily="66" charset="0"/>
              </a:rPr>
              <a:t>How?</a:t>
            </a:r>
            <a:endParaRPr lang="en-NZ" sz="6600" dirty="0">
              <a:latin typeface="Edwardian Script ITC" pitchFamily="66" charset="0"/>
            </a:endParaRPr>
          </a:p>
        </p:txBody>
      </p:sp>
      <p:sp>
        <p:nvSpPr>
          <p:cNvPr id="3" name="Content Placeholder 2"/>
          <p:cNvSpPr>
            <a:spLocks noGrp="1"/>
          </p:cNvSpPr>
          <p:nvPr>
            <p:ph sz="half" idx="1"/>
          </p:nvPr>
        </p:nvSpPr>
        <p:spPr/>
        <p:txBody>
          <a:bodyPr>
            <a:normAutofit/>
          </a:bodyPr>
          <a:lstStyle/>
          <a:p>
            <a:r>
              <a:rPr lang="en-NZ" sz="3600" dirty="0" smtClean="0"/>
              <a:t>How we ( New Zealand) celebrate the queen’s birthday is having a three day weekend.</a:t>
            </a:r>
            <a:endParaRPr lang="en-NZ" sz="3600" dirty="0"/>
          </a:p>
        </p:txBody>
      </p:sp>
      <p:sp>
        <p:nvSpPr>
          <p:cNvPr id="4" name="Content Placeholder 3"/>
          <p:cNvSpPr>
            <a:spLocks noGrp="1"/>
          </p:cNvSpPr>
          <p:nvPr>
            <p:ph sz="half" idx="2"/>
          </p:nvPr>
        </p:nvSpPr>
        <p:spPr/>
        <p:txBody>
          <a:bodyPr/>
          <a:lstStyle/>
          <a:p>
            <a:endParaRPr lang="en-NZ" dirty="0"/>
          </a:p>
        </p:txBody>
      </p:sp>
      <p:pic>
        <p:nvPicPr>
          <p:cNvPr id="3074" name="Picture 2" descr="C:\Users\Administrator\Desktop\46238.gif"/>
          <p:cNvPicPr>
            <a:picLocks noChangeAspect="1" noChangeArrowheads="1"/>
          </p:cNvPicPr>
          <p:nvPr/>
        </p:nvPicPr>
        <p:blipFill>
          <a:blip r:embed="rId2" cstate="print"/>
          <a:srcRect/>
          <a:stretch>
            <a:fillRect/>
          </a:stretch>
        </p:blipFill>
        <p:spPr bwMode="auto">
          <a:xfrm>
            <a:off x="4716016" y="1772816"/>
            <a:ext cx="4032448" cy="4464496"/>
          </a:xfrm>
          <a:prstGeom prst="rect">
            <a:avLst/>
          </a:prstGeom>
          <a:noFill/>
        </p:spPr>
      </p:pic>
      <p:pic>
        <p:nvPicPr>
          <p:cNvPr id="3075" name="Picture 3" descr="C:\Users\Administrator\Desktop\weekend-graphics-53.gif"/>
          <p:cNvPicPr>
            <a:picLocks noChangeAspect="1" noChangeArrowheads="1" noCrop="1"/>
          </p:cNvPicPr>
          <p:nvPr/>
        </p:nvPicPr>
        <p:blipFill>
          <a:blip r:embed="rId3" cstate="print"/>
          <a:srcRect/>
          <a:stretch>
            <a:fillRect/>
          </a:stretch>
        </p:blipFill>
        <p:spPr bwMode="auto">
          <a:xfrm>
            <a:off x="4644008" y="4725144"/>
            <a:ext cx="2343175" cy="1481318"/>
          </a:xfrm>
          <a:prstGeom prst="rect">
            <a:avLst/>
          </a:prstGeom>
          <a:noFill/>
        </p:spPr>
      </p:pic>
      <p:pic>
        <p:nvPicPr>
          <p:cNvPr id="3076" name="Picture 4" descr="C:\Users\Administrator\Desktop\HaveAGreatWeekend12.gif"/>
          <p:cNvPicPr>
            <a:picLocks noChangeAspect="1" noChangeArrowheads="1" noCrop="1"/>
          </p:cNvPicPr>
          <p:nvPr/>
        </p:nvPicPr>
        <p:blipFill>
          <a:blip r:embed="rId4" cstate="print"/>
          <a:srcRect/>
          <a:stretch>
            <a:fillRect/>
          </a:stretch>
        </p:blipFill>
        <p:spPr bwMode="auto">
          <a:xfrm>
            <a:off x="6732240" y="0"/>
            <a:ext cx="2030979" cy="1726332"/>
          </a:xfrm>
          <a:prstGeom prst="rect">
            <a:avLst/>
          </a:prstGeom>
          <a:noFill/>
        </p:spPr>
      </p:pic>
      <p:pic>
        <p:nvPicPr>
          <p:cNvPr id="8" name="Picture 4" descr="C:\Users\Administrator\Desktop\HaveAGreatWeekend12.gif"/>
          <p:cNvPicPr>
            <a:picLocks noChangeAspect="1" noChangeArrowheads="1" noCrop="1"/>
          </p:cNvPicPr>
          <p:nvPr/>
        </p:nvPicPr>
        <p:blipFill>
          <a:blip r:embed="rId4" cstate="print"/>
          <a:srcRect/>
          <a:stretch>
            <a:fillRect/>
          </a:stretch>
        </p:blipFill>
        <p:spPr bwMode="auto">
          <a:xfrm>
            <a:off x="323528" y="0"/>
            <a:ext cx="2030979" cy="17263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784772">
            <a:off x="457200" y="267494"/>
            <a:ext cx="8229600" cy="1399032"/>
          </a:xfrm>
        </p:spPr>
        <p:txBody>
          <a:bodyPr>
            <a:normAutofit/>
          </a:bodyPr>
          <a:lstStyle/>
          <a:p>
            <a:pPr algn="ctr"/>
            <a:r>
              <a:rPr lang="en-NZ" sz="4400" dirty="0" smtClean="0">
                <a:latin typeface="Edwardian Script ITC" pitchFamily="66" charset="0"/>
              </a:rPr>
              <a:t>Thanks' for watching</a:t>
            </a:r>
            <a:endParaRPr lang="en-NZ" sz="4400" dirty="0">
              <a:latin typeface="Edwardian Script ITC" pitchFamily="66" charset="0"/>
            </a:endParaRPr>
          </a:p>
        </p:txBody>
      </p:sp>
      <p:sp>
        <p:nvSpPr>
          <p:cNvPr id="3" name="Content Placeholder 2"/>
          <p:cNvSpPr>
            <a:spLocks noGrp="1"/>
          </p:cNvSpPr>
          <p:nvPr>
            <p:ph idx="1"/>
          </p:nvPr>
        </p:nvSpPr>
        <p:spPr/>
        <p:txBody>
          <a:bodyPr/>
          <a:lstStyle/>
          <a:p>
            <a:endParaRPr lang="en-NZ" dirty="0"/>
          </a:p>
        </p:txBody>
      </p:sp>
      <p:pic>
        <p:nvPicPr>
          <p:cNvPr id="4098" name="Picture 2" descr="C:\Users\Administrator\Desktop\eb68cfd0c8e72b3fc6645a36c7a884e8ca323af4.jpg"/>
          <p:cNvPicPr>
            <a:picLocks noChangeAspect="1" noChangeArrowheads="1"/>
          </p:cNvPicPr>
          <p:nvPr/>
        </p:nvPicPr>
        <p:blipFill>
          <a:blip r:embed="rId2" cstate="print"/>
          <a:srcRect/>
          <a:stretch>
            <a:fillRect/>
          </a:stretch>
        </p:blipFill>
        <p:spPr bwMode="auto">
          <a:xfrm>
            <a:off x="395536" y="1844824"/>
            <a:ext cx="8280920" cy="4680520"/>
          </a:xfrm>
          <a:prstGeom prst="rect">
            <a:avLst/>
          </a:prstGeom>
          <a:noFill/>
        </p:spPr>
      </p:pic>
      <p:pic>
        <p:nvPicPr>
          <p:cNvPr id="4099" name="Picture 3" descr="C:\Users\Administrator\Desktop\green-and-yellow-fireworks-clip-art_428990.jpg"/>
          <p:cNvPicPr>
            <a:picLocks noChangeAspect="1" noChangeArrowheads="1"/>
          </p:cNvPicPr>
          <p:nvPr/>
        </p:nvPicPr>
        <p:blipFill>
          <a:blip r:embed="rId3" cstate="print"/>
          <a:srcRect/>
          <a:stretch>
            <a:fillRect/>
          </a:stretch>
        </p:blipFill>
        <p:spPr bwMode="auto">
          <a:xfrm>
            <a:off x="0" y="1700808"/>
            <a:ext cx="3657995" cy="2132856"/>
          </a:xfrm>
          <a:prstGeom prst="rect">
            <a:avLst/>
          </a:prstGeom>
          <a:noFill/>
        </p:spPr>
      </p:pic>
      <p:pic>
        <p:nvPicPr>
          <p:cNvPr id="4100" name="Picture 4" descr="C:\Users\Administrator\Desktop\london.jpg"/>
          <p:cNvPicPr>
            <a:picLocks noChangeAspect="1" noChangeArrowheads="1"/>
          </p:cNvPicPr>
          <p:nvPr/>
        </p:nvPicPr>
        <p:blipFill>
          <a:blip r:embed="rId4" cstate="print"/>
          <a:srcRect/>
          <a:stretch>
            <a:fillRect/>
          </a:stretch>
        </p:blipFill>
        <p:spPr bwMode="auto">
          <a:xfrm>
            <a:off x="6732240" y="2204864"/>
            <a:ext cx="1907704" cy="4286250"/>
          </a:xfrm>
          <a:prstGeom prst="rect">
            <a:avLst/>
          </a:prstGeom>
          <a:noFill/>
        </p:spPr>
      </p:pic>
      <p:pic>
        <p:nvPicPr>
          <p:cNvPr id="4101" name="Picture 5" descr="C:\Users\Administrator\Desktop\queen8_17sq9v2-17sqa1o.jpg"/>
          <p:cNvPicPr>
            <a:picLocks noChangeAspect="1" noChangeArrowheads="1"/>
          </p:cNvPicPr>
          <p:nvPr/>
        </p:nvPicPr>
        <p:blipFill>
          <a:blip r:embed="rId5" cstate="print"/>
          <a:srcRect/>
          <a:stretch>
            <a:fillRect/>
          </a:stretch>
        </p:blipFill>
        <p:spPr bwMode="auto">
          <a:xfrm>
            <a:off x="0" y="0"/>
            <a:ext cx="2551212" cy="1700808"/>
          </a:xfrm>
          <a:prstGeom prst="rect">
            <a:avLst/>
          </a:prstGeom>
          <a:noFill/>
        </p:spPr>
      </p:pic>
      <p:pic>
        <p:nvPicPr>
          <p:cNvPr id="4102" name="Picture 6" descr="C:\Users\Administrator\Desktop\49346-640x360-jube-queen-640.jpg"/>
          <p:cNvPicPr>
            <a:picLocks noChangeAspect="1" noChangeArrowheads="1"/>
          </p:cNvPicPr>
          <p:nvPr/>
        </p:nvPicPr>
        <p:blipFill>
          <a:blip r:embed="rId6" cstate="print"/>
          <a:srcRect/>
          <a:stretch>
            <a:fillRect/>
          </a:stretch>
        </p:blipFill>
        <p:spPr bwMode="auto">
          <a:xfrm>
            <a:off x="0" y="4785804"/>
            <a:ext cx="2915816" cy="1640147"/>
          </a:xfrm>
          <a:prstGeom prst="rect">
            <a:avLst/>
          </a:prstGeom>
          <a:noFill/>
        </p:spPr>
      </p:pic>
      <p:pic>
        <p:nvPicPr>
          <p:cNvPr id="9" name="Picture 5" descr="C:\Users\Administrator\Desktop\queen8_17sq9v2-17sqa1o.jpg"/>
          <p:cNvPicPr>
            <a:picLocks noChangeAspect="1" noChangeArrowheads="1"/>
          </p:cNvPicPr>
          <p:nvPr/>
        </p:nvPicPr>
        <p:blipFill>
          <a:blip r:embed="rId5" cstate="print"/>
          <a:srcRect/>
          <a:stretch>
            <a:fillRect/>
          </a:stretch>
        </p:blipFill>
        <p:spPr bwMode="auto">
          <a:xfrm>
            <a:off x="6732240" y="0"/>
            <a:ext cx="2411760" cy="160784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156</TotalTime>
  <Words>257</Words>
  <Application>Microsoft Office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The queen’s jubilee</vt:lpstr>
      <vt:lpstr>Who?</vt:lpstr>
      <vt:lpstr>What?</vt:lpstr>
      <vt:lpstr>Where?</vt:lpstr>
      <vt:lpstr>Why?</vt:lpstr>
      <vt:lpstr>When?</vt:lpstr>
      <vt:lpstr>How?</vt:lpstr>
      <vt:lpstr>Thanks' for watching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queen’s jubilee</dc:title>
  <dc:creator>Administrator</dc:creator>
  <cp:lastModifiedBy>Administrator</cp:lastModifiedBy>
  <cp:revision>18</cp:revision>
  <dcterms:created xsi:type="dcterms:W3CDTF">2012-06-06T06:24:59Z</dcterms:created>
  <dcterms:modified xsi:type="dcterms:W3CDTF">2012-06-11T06:32:09Z</dcterms:modified>
</cp:coreProperties>
</file>